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458" r:id="rId2"/>
    <p:sldId id="445" r:id="rId3"/>
    <p:sldId id="261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324" r:id="rId12"/>
  </p:sldIdLst>
  <p:sldSz cx="9906000" cy="6858000" type="A4"/>
  <p:notesSz cx="6865938" cy="9998075"/>
  <p:embeddedFontLst>
    <p:embeddedFont>
      <p:font typeface="나눔명조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KoPubWorld돋움체 Bold" panose="00000800000000000000" pitchFamily="2" charset="-127"/>
      <p:bold r:id="rId22"/>
    </p:embeddedFont>
    <p:embeddedFont>
      <p:font typeface="KoPubWorld돋움체 Light" panose="00000300000000000000" pitchFamily="2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 varScale="1">
        <p:scale>
          <a:sx n="77" d="100"/>
          <a:sy n="77" d="100"/>
        </p:scale>
        <p:origin x="1435" y="82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74" d="100"/>
          <a:sy n="74" d="100"/>
        </p:scale>
        <p:origin x="4032" y="6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3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75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0079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721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31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45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81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57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95090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제목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날짜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-7201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II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4060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462E22-8184-472D-9E66-B041DD6C31F3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I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Vue.JS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  <p:sp>
        <p:nvSpPr>
          <p:cNvPr id="46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18548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연말 결산</a:t>
            </a: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50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44677"/>
            <a:ext cx="437453" cy="2141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2022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년</a:t>
            </a:r>
            <a:endParaRPr kumimoji="0" lang="en-US" altLang="ko-KR" sz="6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신년 계획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4953000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Vue.JS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B326D46-E313-4037-8F57-795AA498B31A}"/>
              </a:ext>
            </a:extLst>
          </p:cNvPr>
          <p:cNvSpPr txBox="1"/>
          <p:nvPr/>
        </p:nvSpPr>
        <p:spPr>
          <a:xfrm>
            <a:off x="4992835" y="3486150"/>
            <a:ext cx="4041912" cy="4396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데이터 전달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DDD3703-2DF7-4155-A5D4-64C76AE44E0E}"/>
              </a:ext>
            </a:extLst>
          </p:cNvPr>
          <p:cNvSpPr txBox="1"/>
          <p:nvPr/>
        </p:nvSpPr>
        <p:spPr>
          <a:xfrm>
            <a:off x="4992835" y="3815037"/>
            <a:ext cx="4041912" cy="4060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2022 – 01 – 19   |   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김성곤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6925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데이터 전달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3" name="그림 2" descr="텍스트, 화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9D88E765-057D-43CE-A18A-DEA47B8CB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40" y="1196690"/>
            <a:ext cx="4215231" cy="5275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C0D15E-F835-47CF-B68C-29E00B51D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180" y="3140960"/>
            <a:ext cx="1941810" cy="9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05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3246632"/>
            <a:ext cx="5343070" cy="1046488"/>
            <a:chOff x="4117455" y="1336720"/>
            <a:chExt cx="5343070" cy="1046488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Computed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</p:grp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CD2B4F13-A63C-45D1-A064-166CEC47AE0E}"/>
              </a:ext>
            </a:extLst>
          </p:cNvPr>
          <p:cNvSpPr/>
          <p:nvPr/>
        </p:nvSpPr>
        <p:spPr>
          <a:xfrm>
            <a:off x="2731054" y="15240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0F4EE9-6EB4-4846-95A1-4EDD6DC6519E}"/>
              </a:ext>
            </a:extLst>
          </p:cNvPr>
          <p:cNvGrpSpPr/>
          <p:nvPr/>
        </p:nvGrpSpPr>
        <p:grpSpPr>
          <a:xfrm>
            <a:off x="4269855" y="3068950"/>
            <a:ext cx="5343070" cy="1118498"/>
            <a:chOff x="4117455" y="1264710"/>
            <a:chExt cx="5343070" cy="1118498"/>
          </a:xfrm>
        </p:grpSpPr>
        <p:sp>
          <p:nvSpPr>
            <p:cNvPr id="20" name="AutoShape 87">
              <a:extLst>
                <a:ext uri="{FF2B5EF4-FFF2-40B4-BE49-F238E27FC236}">
                  <a16:creationId xmlns:a16="http://schemas.microsoft.com/office/drawing/2014/main" id="{C3C20157-0C96-4454-96E6-3F9D8BDE3D5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1" name="AutoShape 87">
              <a:extLst>
                <a:ext uri="{FF2B5EF4-FFF2-40B4-BE49-F238E27FC236}">
                  <a16:creationId xmlns:a16="http://schemas.microsoft.com/office/drawing/2014/main" id="{7D2D83B0-3D9A-431A-B72B-FABBC4CE8D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23" name="AutoShape 87">
              <a:extLst>
                <a:ext uri="{FF2B5EF4-FFF2-40B4-BE49-F238E27FC236}">
                  <a16:creationId xmlns:a16="http://schemas.microsoft.com/office/drawing/2014/main" id="{C96EC4D0-7753-446B-9B84-F9CE6011953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24" name="AutoShape 87">
              <a:extLst>
                <a:ext uri="{FF2B5EF4-FFF2-40B4-BE49-F238E27FC236}">
                  <a16:creationId xmlns:a16="http://schemas.microsoft.com/office/drawing/2014/main" id="{A5F45C0D-BDD6-4A26-88E7-3942A19B0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FF9C731-6F39-4961-B60F-92D6EBF9981B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utoShape 87">
              <a:extLst>
                <a:ext uri="{FF2B5EF4-FFF2-40B4-BE49-F238E27FC236}">
                  <a16:creationId xmlns:a16="http://schemas.microsoft.com/office/drawing/2014/main" id="{CBEE2490-E872-44A5-B951-CD9B614C22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26471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>
                <a:lnSpc>
                  <a:spcPts val="3720"/>
                </a:lnSpc>
              </a:pP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  <a:cs typeface="Malgun Gothic Semilight"/>
                </a:rPr>
                <a:t>데이터 전달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72547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050398" y="2994990"/>
            <a:ext cx="458325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Form Input Binding</a:t>
            </a: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데이터 전달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4" name="그림 3" descr="텍스트, 화면, 스크린샷, 은색이(가) 표시된 사진&#10;&#10;자동 생성된 설명">
            <a:extLst>
              <a:ext uri="{FF2B5EF4-FFF2-40B4-BE49-F238E27FC236}">
                <a16:creationId xmlns:a16="http://schemas.microsoft.com/office/drawing/2014/main" id="{1CFD0F5D-5F74-4584-87E2-600F4351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60" y="1196690"/>
            <a:ext cx="4306603" cy="5328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4DF790-F8C6-47CE-BF35-8C7D8A81D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230" y="2996940"/>
            <a:ext cx="1824657" cy="13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3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데이터 전달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6CD3F-1446-4BCD-816B-0D0B3FA22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41" y="3248565"/>
            <a:ext cx="4392610" cy="68161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4A31DF4-4D7B-41F5-A7A3-3E98545F3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220" y="3038997"/>
            <a:ext cx="1970475" cy="11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데이터 전달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48152E8-969B-4141-810F-1D382321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70" y="3429000"/>
            <a:ext cx="4503048" cy="185287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A2095CD-A695-4052-85C9-9194C7EC7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60" y="3068950"/>
            <a:ext cx="2958808" cy="14051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4355A3-4EBB-448F-A1AD-60AA51DFB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470" y="2456523"/>
            <a:ext cx="4176577" cy="64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6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데이터 전달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3" name="그림 2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72CF6D62-21E6-462A-B11B-EEBA531B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32" y="1268700"/>
            <a:ext cx="4007830" cy="52081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0AE583-A0EB-42AF-BE52-C4531E2E0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170" y="3339755"/>
            <a:ext cx="1991334" cy="10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17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데이터 전달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EE18726-C1DB-4FB2-9D62-B66CA2DC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30" y="2492870"/>
            <a:ext cx="4779941" cy="2385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A89BC5-E210-453A-83CA-BF565AA3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250" y="3212970"/>
            <a:ext cx="1994921" cy="11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8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082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j-ea"/>
                <a:ea typeface="+mj-ea"/>
                <a:cs typeface="Malgun Gothic Semilight"/>
              </a:rPr>
              <a:t>데이터 전달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j-ea"/>
              <a:ea typeface="+mj-ea"/>
              <a:cs typeface="Malgun Gothic Semilight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AF5F69-68F4-4B16-B95B-4EE4A7B9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78" y="1470068"/>
            <a:ext cx="4286822" cy="48054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E5D831-A33C-4469-BB27-437B3982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200" y="2391904"/>
            <a:ext cx="1941810" cy="99825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45D2A49-5A75-4691-A76B-0B1896BFA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080" y="3645030"/>
            <a:ext cx="3215676" cy="17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41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10529</TotalTime>
  <Words>53</Words>
  <Application>Microsoft Office PowerPoint</Application>
  <PresentationFormat>A4 용지(210x297mm)</PresentationFormat>
  <Paragraphs>31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Calibri</vt:lpstr>
      <vt:lpstr>나눔명조</vt:lpstr>
      <vt:lpstr>맑은 고딕</vt:lpstr>
      <vt:lpstr>Arial</vt:lpstr>
      <vt:lpstr>Calibri Light</vt:lpstr>
      <vt:lpstr>KoPubWorld돋움체 Light</vt:lpstr>
      <vt:lpstr>바탕체</vt:lpstr>
      <vt:lpstr>KoPubWorld돋움체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성곤 김</cp:lastModifiedBy>
  <cp:revision>655</cp:revision>
  <cp:lastPrinted>2021-03-31T00:32:44Z</cp:lastPrinted>
  <dcterms:created xsi:type="dcterms:W3CDTF">2021-03-26T14:20:32Z</dcterms:created>
  <dcterms:modified xsi:type="dcterms:W3CDTF">2022-01-20T15:03:30Z</dcterms:modified>
</cp:coreProperties>
</file>